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69" r:id="rId4"/>
    <p:sldId id="270" r:id="rId5"/>
    <p:sldId id="27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6F07F-40B2-4C0D-0D25-8277873ABF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9F740B-D5AE-2EF8-CA6B-21DE921B1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D04AB-8480-D6A0-1C98-73DBA84CB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F9FA-54C6-4F9C-8F59-3B8E62C7D08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12A46-F010-476F-005E-20930F669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54236-4FE4-50E6-76A5-4C23521EA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882F-07A6-4A5F-BED5-CBA0E199B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64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DD10F-8420-1A22-A40F-521DE9608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790998-C986-E39B-3810-53FA7F8C6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1B86B-730B-23AB-6406-05A00112F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F9FA-54C6-4F9C-8F59-3B8E62C7D08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62B58-461F-8853-F7AB-8EFB45B5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53343-5F8A-5028-88D2-FB60B3580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882F-07A6-4A5F-BED5-CBA0E199B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7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0604D2-3F4E-CA8D-AF9D-AC22B57D01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0A59BA-A1A0-32A9-EB1D-E721714D18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C7856-1BBD-DB6E-FAA2-6212C9F8A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F9FA-54C6-4F9C-8F59-3B8E62C7D08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FDBA9-A05E-0133-B918-801022C29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7F032-D2F4-3575-D13B-4E8A5487A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882F-07A6-4A5F-BED5-CBA0E199B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45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22293-980F-7DEB-D6F1-7AE2BC9D5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94180-C142-2251-1389-AF10143C3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89F9B-9A59-D7BA-AF47-59FDB4C21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F9FA-54C6-4F9C-8F59-3B8E62C7D08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31ACF-15E4-4041-FA53-18024F2D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D0B81-3D5B-08B5-4568-573DD296D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882F-07A6-4A5F-BED5-CBA0E199B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49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CB397-3AD3-3BE7-2EFC-E5DBFA282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976A4-614C-BDCC-0F9C-077D93D27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EAF43-5419-E687-A2DD-BF339CF3E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F9FA-54C6-4F9C-8F59-3B8E62C7D08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1025F-F3E5-059B-A801-6FE444E1B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FEE3C-A6A6-94E0-0C5D-D917E34D4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882F-07A6-4A5F-BED5-CBA0E199B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5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3787-63AE-DBB1-5A39-688F59E1B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0227B-06C7-E968-5A43-BF2868B6FF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87F8AA-FF67-977B-50C9-D52073D31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B527E2-F240-9F51-5989-29E048B88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F9FA-54C6-4F9C-8F59-3B8E62C7D08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74B8F3-54F5-4E09-AB55-0021AA7F7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D6C0B-3015-87B4-A21C-775C94763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882F-07A6-4A5F-BED5-CBA0E199B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89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07D27-1313-06DA-2A2F-CE72A8359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963CD-F884-FD6A-7D91-2CAE3D040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1B88E7-CFAD-6E3C-06C4-39A5F7270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F565E5-8F98-ECC0-EA6E-F4A920489B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941420-5303-2578-85CE-A702CEBE1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48AAF1-605C-C94E-237F-91A0F188A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F9FA-54C6-4F9C-8F59-3B8E62C7D08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CE246A-2DFA-AEFC-36D6-05FDEF319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1EBE1-D609-081D-D544-822EA7F37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882F-07A6-4A5F-BED5-CBA0E199B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1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2AF5E-E12F-C0EA-56B9-85523A259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AC8BB6-502B-BF5B-B50D-5D4794659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F9FA-54C6-4F9C-8F59-3B8E62C7D08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C22ADD-08F7-5E0B-370D-23300DC93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466AC-2164-707B-EDC0-DB165EA03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882F-07A6-4A5F-BED5-CBA0E199B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68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32F745-9A00-103C-C5E0-665205842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F9FA-54C6-4F9C-8F59-3B8E62C7D08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5723FE-F7AC-DAE7-D859-5A56E9023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7886D-0AC8-5105-60B6-9AFB4E73B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882F-07A6-4A5F-BED5-CBA0E199B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57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B1DFD-0E23-F834-3ED5-B942F316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23894-902C-14F0-013D-429BF90DA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EC9405-DFC9-767D-DD67-60124D332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959E5-3011-A4D7-8083-017188303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F9FA-54C6-4F9C-8F59-3B8E62C7D08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CEC699-AA9A-00CB-5499-62091624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AD1DA-1699-8163-8A8E-F98670672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882F-07A6-4A5F-BED5-CBA0E199B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83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C826D-31AE-D5DD-E739-DE359E147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AB3A6F-0E93-2D86-7C02-67BD9109B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E16098-B955-E3CF-909B-6A87B6805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1CDFF-686D-FC50-DDFA-30CFCACC9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F9FA-54C6-4F9C-8F59-3B8E62C7D08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52EFE-4878-7717-F60F-72B844E65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F048A-D086-9CE0-6F64-F26B54099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882F-07A6-4A5F-BED5-CBA0E199B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23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0F1DC2-DB71-D1CD-CD6A-7FCC878C3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B3C21E-7F29-442C-818F-F2E4E7DED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0C4FF-5B11-FF83-8DD2-072DB22672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9CF9FA-54C6-4F9C-8F59-3B8E62C7D08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793F5-AAA7-AE83-B37E-D72F2334E7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54761-601E-8292-4153-046A01D91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22882F-07A6-4A5F-BED5-CBA0E199B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2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MITT-ILC </a:t>
            </a:r>
            <a:r>
              <a:rPr lang="en-US" dirty="0" err="1"/>
              <a:t>WECANX</a:t>
            </a:r>
            <a:r>
              <a:rPr lang="en-US" dirty="0"/>
              <a:t> 2.0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30613"/>
            <a:ext cx="9144000" cy="1655762"/>
          </a:xfrm>
        </p:spPr>
        <p:txBody>
          <a:bodyPr/>
          <a:lstStyle/>
          <a:p>
            <a:r>
              <a:rPr lang="en-US" dirty="0"/>
              <a:t>Lighting Locations</a:t>
            </a:r>
          </a:p>
        </p:txBody>
      </p:sp>
    </p:spTree>
    <p:extLst>
      <p:ext uri="{BB962C8B-B14F-4D97-AF65-F5344CB8AC3E}">
        <p14:creationId xmlns:p14="http://schemas.microsoft.com/office/powerpoint/2010/main" val="1543968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620" y="365125"/>
            <a:ext cx="9441180" cy="1325563"/>
          </a:xfrm>
        </p:spPr>
        <p:txBody>
          <a:bodyPr/>
          <a:lstStyle/>
          <a:p>
            <a:r>
              <a:rPr lang="en-US" dirty="0"/>
              <a:t>Configuration 1 Lighting Locations (V100)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E1ABA0-C335-B2D8-7E14-818339DEE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4057"/>
            <a:ext cx="12192000" cy="469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31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620" y="38494"/>
            <a:ext cx="9985664" cy="953491"/>
          </a:xfrm>
        </p:spPr>
        <p:txBody>
          <a:bodyPr/>
          <a:lstStyle/>
          <a:p>
            <a:r>
              <a:rPr lang="en-US" dirty="0"/>
              <a:t>Configuration 1 Lighting Locations (9055XL)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B9BEB5-57A5-6F19-9383-26A972C11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629"/>
            <a:ext cx="12192000" cy="596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29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620" y="365125"/>
            <a:ext cx="9441180" cy="97599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Configuration 2 Lighting Locations (V100)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BA658B-752F-2A8B-1228-7388C659B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5612"/>
            <a:ext cx="12192000" cy="472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26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620" y="365125"/>
            <a:ext cx="9441180" cy="97599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Configuration 2 Lighting Locations (9055XL)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4AA84-584A-55E1-0D1F-2A7AD01C1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3122"/>
            <a:ext cx="12192000" cy="599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57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</Words>
  <Application>Microsoft Office PowerPoint</Application>
  <PresentationFormat>Widescreen</PresentationFormat>
  <Paragraphs>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MITT-ILC WECANX 2.0</vt:lpstr>
      <vt:lpstr>Configuration 1 Lighting Locations (V100)</vt:lpstr>
      <vt:lpstr>Configuration 1 Lighting Locations (9055XL)</vt:lpstr>
      <vt:lpstr>Configuration 2 Lighting Locations (V100) </vt:lpstr>
      <vt:lpstr>Configuration 2 Lighting Locations (9055XL) </vt:lpstr>
    </vt:vector>
  </TitlesOfParts>
  <Company>Miller Industries Towing Equipment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 Wailand</dc:creator>
  <cp:lastModifiedBy>Paul Wailand</cp:lastModifiedBy>
  <cp:revision>1</cp:revision>
  <dcterms:created xsi:type="dcterms:W3CDTF">2025-04-25T16:04:01Z</dcterms:created>
  <dcterms:modified xsi:type="dcterms:W3CDTF">2025-04-25T16:05:00Z</dcterms:modified>
</cp:coreProperties>
</file>